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41" r:id="rId2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33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291" autoAdjust="0"/>
  </p:normalViewPr>
  <p:slideViewPr>
    <p:cSldViewPr snapToGrid="0">
      <p:cViewPr varScale="1">
        <p:scale>
          <a:sx n="111" d="100"/>
          <a:sy n="111" d="100"/>
        </p:scale>
        <p:origin x="3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DC134B8-E245-4ABE-8763-7FB7B3FCE081}" type="datetimeFigureOut">
              <a:rPr lang="en-NZ" smtClean="0"/>
              <a:t>6/07/2023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4F32C76-8F36-4112-AAB6-E1408B13810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658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5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1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742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29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1953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94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86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8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2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2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4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5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8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4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47862-6058-4474-875A-F82E69720564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C860AC-E093-4163-8D2D-750D7F96D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051" y="108510"/>
            <a:ext cx="5788948" cy="92342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 Nova Light" panose="020B0304020202020204" pitchFamily="34" charset="0"/>
                <a:cs typeface="Segoe UI Semilight" panose="020B0402040204020203" pitchFamily="34" charset="0"/>
              </a:rPr>
              <a:t>     SUPERSEMPS™ </a:t>
            </a:r>
            <a:br>
              <a:rPr lang="en-US" sz="3200" dirty="0">
                <a:latin typeface="Arial Nova Light" panose="020B0304020202020204" pitchFamily="34" charset="0"/>
                <a:cs typeface="Segoe UI Semilight" panose="020B0402040204020203" pitchFamily="34" charset="0"/>
              </a:rPr>
            </a:br>
            <a:r>
              <a:rPr lang="en-US" sz="3200" dirty="0">
                <a:latin typeface="Arial Nova Light" panose="020B0304020202020204" pitchFamily="34" charset="0"/>
                <a:cs typeface="Segoe UI Semilight" panose="020B0402040204020203" pitchFamily="34" charset="0"/>
              </a:rPr>
              <a:t>SEMPERVIVUM AMBER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idx="1"/>
          </p:nvPr>
        </p:nvSpPr>
        <p:spPr>
          <a:xfrm>
            <a:off x="6370636" y="1223599"/>
            <a:ext cx="3888160" cy="4840771"/>
          </a:xfrm>
          <a:gradFill flip="none" rotWithShape="1">
            <a:gsLst>
              <a:gs pos="23000">
                <a:schemeClr val="bg1">
                  <a:alpha val="87000"/>
                </a:schemeClr>
              </a:gs>
              <a:gs pos="0">
                <a:schemeClr val="accent1">
                  <a:lumMod val="5000"/>
                  <a:lumOff val="95000"/>
                  <a:alpha val="16000"/>
                </a:schemeClr>
              </a:gs>
              <a:gs pos="62000">
                <a:schemeClr val="accent1">
                  <a:lumMod val="45000"/>
                  <a:lumOff val="55000"/>
                  <a:alpha val="58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Sempervivum ‘Amber’ belongs to the amazing new range of SUPERSEMP</a:t>
            </a:r>
            <a:r>
              <a:rPr lang="en-US" sz="1400" dirty="0">
                <a:solidFill>
                  <a:schemeClr val="tx1"/>
                </a:solidFill>
                <a:latin typeface="Arial Nova Light" panose="020B0304020202020204" pitchFamily="34" charset="0"/>
                <a:cs typeface="Segoe UI Semilight" panose="020B0402040204020203" pitchFamily="34" charset="0"/>
              </a:rPr>
              <a:t>S</a:t>
            </a:r>
            <a:r>
              <a:rPr lang="en-US" sz="1400" dirty="0">
                <a:latin typeface="Arial Nova Light" panose="020B0304020202020204" pitchFamily="34" charset="0"/>
                <a:cs typeface="Segoe UI Semilight" panose="020B0402040204020203" pitchFamily="34" charset="0"/>
              </a:rPr>
              <a:t>™,  b</a:t>
            </a:r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 in Germany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‘Amber’ colours up intensely with cold temperatures, taking on slightly different hues as the temperature fluctuates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Forms perfect, extra-large, symmetrical rosettes up to 20cm diameter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Clusters of pink star-shaped flowers appear in mid to late summer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Outstanding when mixed with contrasting-coloured succulents, but equally outstanding featured alone!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Drought, wind and cold tolerant (if kept dry)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Place in full sun for the most intense colour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20cm wide x 12cm high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EB64EA-7F5E-407E-B002-E1E9DFDF3A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r="2258"/>
          <a:stretch/>
        </p:blipFill>
        <p:spPr>
          <a:xfrm>
            <a:off x="483970" y="1231820"/>
            <a:ext cx="3740856" cy="5184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17EB63-A99E-403B-B2B6-205E8C19F7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8" b="15388"/>
          <a:stretch/>
        </p:blipFill>
        <p:spPr>
          <a:xfrm>
            <a:off x="4422172" y="4268056"/>
            <a:ext cx="1751117" cy="2147977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CD0F455-EE89-793F-8D75-1E9596F8943D}"/>
              </a:ext>
            </a:extLst>
          </p:cNvPr>
          <p:cNvSpPr/>
          <p:nvPr/>
        </p:nvSpPr>
        <p:spPr>
          <a:xfrm>
            <a:off x="10406100" y="4340599"/>
            <a:ext cx="1808157" cy="251740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CD656D1-B183-7343-C410-424ECCC43D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952" y="5826067"/>
            <a:ext cx="1096048" cy="10950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D9DC11-5921-65B1-44DB-F73431784889}"/>
              </a:ext>
            </a:extLst>
          </p:cNvPr>
          <p:cNvSpPr txBox="1"/>
          <p:nvPr/>
        </p:nvSpPr>
        <p:spPr>
          <a:xfrm>
            <a:off x="6256999" y="674585"/>
            <a:ext cx="1888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chemeClr val="accent1"/>
                </a:solidFill>
                <a:latin typeface="Arial Nova Light" panose="020B0304020202020204" pitchFamily="34" charset="0"/>
              </a:rPr>
              <a:t>KEY FEATURES</a:t>
            </a:r>
            <a:endParaRPr lang="de-DE" dirty="0">
              <a:solidFill>
                <a:schemeClr val="accent1"/>
              </a:solidFill>
              <a:latin typeface="Arial Nova Light" panose="020B0304020202020204" pitchFamily="34" charset="0"/>
            </a:endParaRPr>
          </a:p>
        </p:txBody>
      </p:sp>
      <p:pic>
        <p:nvPicPr>
          <p:cNvPr id="6" name="Picture 5" descr="A picture containing graphics, graphic design, font, logo&#10;&#10;Description automatically generated">
            <a:extLst>
              <a:ext uri="{FF2B5EF4-FFF2-40B4-BE49-F238E27FC236}">
                <a16:creationId xmlns:a16="http://schemas.microsoft.com/office/drawing/2014/main" id="{CE13B947-6D3D-DD09-4420-D4EDE47BEF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67" y="1159296"/>
            <a:ext cx="1954895" cy="925923"/>
          </a:xfrm>
          <a:prstGeom prst="rect">
            <a:avLst/>
          </a:prstGeom>
        </p:spPr>
      </p:pic>
      <p:pic>
        <p:nvPicPr>
          <p:cNvPr id="14" name="Picture 13" descr="A group of succulent plants on a table&#10;&#10;Description automatically generated with medium confidence">
            <a:extLst>
              <a:ext uri="{FF2B5EF4-FFF2-40B4-BE49-F238E27FC236}">
                <a16:creationId xmlns:a16="http://schemas.microsoft.com/office/drawing/2014/main" id="{4025C03F-45F6-6135-E50C-C91998616D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1" r="17842" b="53130"/>
          <a:stretch/>
        </p:blipFill>
        <p:spPr>
          <a:xfrm rot="5400000">
            <a:off x="4291538" y="2301079"/>
            <a:ext cx="2012382" cy="1751117"/>
          </a:xfrm>
          <a:prstGeom prst="rect">
            <a:avLst/>
          </a:prstGeom>
        </p:spPr>
      </p:pic>
      <p:pic>
        <p:nvPicPr>
          <p:cNvPr id="2" name="Picture 1" descr="A logo of a company&#10;&#10;Description automatically generated">
            <a:extLst>
              <a:ext uri="{FF2B5EF4-FFF2-40B4-BE49-F238E27FC236}">
                <a16:creationId xmlns:a16="http://schemas.microsoft.com/office/drawing/2014/main" id="{8109276A-C236-94E4-A462-7A28C23088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62" y="6273043"/>
            <a:ext cx="2584471" cy="47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981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97E3CD95F3D4A8CEB1973126B096B" ma:contentTypeVersion="16" ma:contentTypeDescription="Create a new document." ma:contentTypeScope="" ma:versionID="37bdbe4588195b2ee9724bde602d5d90">
  <xsd:schema xmlns:xsd="http://www.w3.org/2001/XMLSchema" xmlns:xs="http://www.w3.org/2001/XMLSchema" xmlns:p="http://schemas.microsoft.com/office/2006/metadata/properties" xmlns:ns2="ca18bedb-8ac5-4e5d-ba21-2629fa73d814" xmlns:ns3="d7d678c4-0e2e-4d24-a195-5dd595146007" targetNamespace="http://schemas.microsoft.com/office/2006/metadata/properties" ma:root="true" ma:fieldsID="337bb6a297e77db4f43f2139f20533f6" ns2:_="" ns3:_="">
    <xsd:import namespace="ca18bedb-8ac5-4e5d-ba21-2629fa73d814"/>
    <xsd:import namespace="d7d678c4-0e2e-4d24-a195-5dd5951460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8bedb-8ac5-4e5d-ba21-2629fa73d8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9d15730-23ad-4254-8510-d646e86e83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d678c4-0e2e-4d24-a195-5dd59514600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c510a8d-6dc2-4b4b-a0e6-426b93fb3557}" ma:internalName="TaxCatchAll" ma:showField="CatchAllData" ma:web="d7d678c4-0e2e-4d24-a195-5dd5951460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6FC623-A91B-4F94-98B9-FF214FA5D57B}"/>
</file>

<file path=customXml/itemProps2.xml><?xml version="1.0" encoding="utf-8"?>
<ds:datastoreItem xmlns:ds="http://schemas.openxmlformats.org/officeDocument/2006/customXml" ds:itemID="{86F79592-EA77-4E40-99F8-D78189CBBE5A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328</TotalTime>
  <Words>104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Nova Light</vt:lpstr>
      <vt:lpstr>Calibri</vt:lpstr>
      <vt:lpstr>Segoe UI Semilight</vt:lpstr>
      <vt:lpstr>Trebuchet MS</vt:lpstr>
      <vt:lpstr>Wingdings 3</vt:lpstr>
      <vt:lpstr>Facet</vt:lpstr>
      <vt:lpstr>     SUPERSEMPS™  SEMPERVIVUM AMBER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Premier Color Nursery</dc:title>
  <dc:creator>Amanda Flint</dc:creator>
  <cp:lastModifiedBy>Denise Cleverley</cp:lastModifiedBy>
  <cp:revision>222</cp:revision>
  <cp:lastPrinted>2023-01-27T03:39:10Z</cp:lastPrinted>
  <dcterms:created xsi:type="dcterms:W3CDTF">2020-01-29T23:43:55Z</dcterms:created>
  <dcterms:modified xsi:type="dcterms:W3CDTF">2023-07-06T05:05:52Z</dcterms:modified>
</cp:coreProperties>
</file>